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56" r:id="rId2"/>
    <p:sldId id="265" r:id="rId3"/>
    <p:sldId id="268" r:id="rId4"/>
    <p:sldId id="266" r:id="rId5"/>
    <p:sldId id="267" r:id="rId6"/>
    <p:sldId id="26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3" d="100"/>
          <a:sy n="113" d="100"/>
        </p:scale>
        <p:origin x="155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F27FA-D92E-4C57-9439-841474EE9BF9}" type="datetimeFigureOut">
              <a:rPr lang="en-GB" smtClean="0"/>
              <a:t>28/09/2025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E8135-823F-4553-9176-7E2468E87A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705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47" y="1122363"/>
            <a:ext cx="7773308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347" y="3602038"/>
            <a:ext cx="777330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019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4289373"/>
            <a:ext cx="7775673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621322"/>
            <a:ext cx="7775673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108728"/>
            <a:ext cx="7774499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65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4204820"/>
            <a:ext cx="776532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636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4204821"/>
            <a:ext cx="776532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5245" y="641749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46721" y="307337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336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2126943"/>
            <a:ext cx="7766495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650556"/>
            <a:ext cx="776532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690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609601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88320"/>
            <a:ext cx="2474217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911624"/>
            <a:ext cx="2474217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2088320"/>
            <a:ext cx="2473919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911624"/>
            <a:ext cx="247486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088320"/>
            <a:ext cx="246840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911624"/>
            <a:ext cx="2468408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38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989147"/>
            <a:ext cx="247421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2092235"/>
            <a:ext cx="2205038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4565409"/>
            <a:ext cx="2474216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989147"/>
            <a:ext cx="247423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092235"/>
            <a:ext cx="2197894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565408"/>
            <a:ext cx="2475252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989147"/>
            <a:ext cx="246742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2092235"/>
            <a:ext cx="219908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4565410"/>
            <a:ext cx="2470694" cy="122579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91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6965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0"/>
            <a:ext cx="1906993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609600"/>
            <a:ext cx="5744029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014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10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657227"/>
            <a:ext cx="7300134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3602039"/>
            <a:ext cx="730013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229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2088320"/>
            <a:ext cx="3829503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2088320"/>
            <a:ext cx="3820616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030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427" y="2088320"/>
            <a:ext cx="3600326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912232"/>
            <a:ext cx="3830406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230" y="2088320"/>
            <a:ext cx="3591437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912232"/>
            <a:ext cx="382151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772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65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6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2949178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609600"/>
            <a:ext cx="4642119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971801"/>
            <a:ext cx="2949178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655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416760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49932" y="758881"/>
            <a:ext cx="2966938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971800"/>
            <a:ext cx="4171242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871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96064"/>
            <a:ext cx="776532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5883276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0771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AI Study Buddy </a:t>
            </a:r>
            <a:r>
              <a:rPr lang="en-GB" dirty="0"/>
              <a:t>–</a:t>
            </a:r>
            <a:r>
              <a:rPr dirty="0"/>
              <a:t> </a:t>
            </a:r>
            <a:r>
              <a:rPr lang="en-US" dirty="0"/>
              <a:t>Week 2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Team Project - MSc Computer Science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295F74-1BA7-4FCA-BEDD-CA032856C849}"/>
              </a:ext>
            </a:extLst>
          </p:cNvPr>
          <p:cNvSpPr txBox="1"/>
          <p:nvPr/>
        </p:nvSpPr>
        <p:spPr>
          <a:xfrm>
            <a:off x="0" y="6146951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Anika Mayesha – D24125187</a:t>
            </a:r>
          </a:p>
          <a:p>
            <a:r>
              <a:rPr lang="en-US" sz="1000" dirty="0"/>
              <a:t>Lorenzo Palleschi – D24126922</a:t>
            </a:r>
          </a:p>
          <a:p>
            <a:r>
              <a:rPr lang="en-US" sz="1000" dirty="0"/>
              <a:t>Rumaysa </a:t>
            </a:r>
            <a:r>
              <a:rPr lang="en-US" sz="1000" dirty="0" err="1"/>
              <a:t>Babulkhair</a:t>
            </a:r>
            <a:r>
              <a:rPr lang="en-US" sz="1000" dirty="0"/>
              <a:t> – D24125711  </a:t>
            </a:r>
          </a:p>
          <a:p>
            <a:r>
              <a:rPr lang="en-US" sz="1000" dirty="0"/>
              <a:t>Yurii </a:t>
            </a:r>
            <a:r>
              <a:rPr lang="en-US" sz="1000" dirty="0" err="1"/>
              <a:t>Sykal</a:t>
            </a:r>
            <a:r>
              <a:rPr lang="en-US" sz="1000" dirty="0"/>
              <a:t> – C23512523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6E9B6-E8A9-0D38-DF31-C2389F76C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1C84D-7CFF-154B-D32A-A8DAA4970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2314" y="567269"/>
            <a:ext cx="3150053" cy="1326321"/>
          </a:xfrm>
        </p:spPr>
        <p:txBody>
          <a:bodyPr/>
          <a:lstStyle/>
          <a:p>
            <a:r>
              <a:rPr lang="en-US" dirty="0"/>
              <a:t>Personas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1F8470-FDF6-0400-7B8A-35B6E025C8F9}"/>
              </a:ext>
            </a:extLst>
          </p:cNvPr>
          <p:cNvSpPr txBox="1"/>
          <p:nvPr/>
        </p:nvSpPr>
        <p:spPr>
          <a:xfrm>
            <a:off x="1100667" y="2379133"/>
            <a:ext cx="6722533" cy="2119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•  Semi-fictional way for us to represent various student types.</a:t>
            </a:r>
          </a:p>
          <a:p>
            <a:pPr>
              <a:lnSpc>
                <a:spcPct val="150000"/>
              </a:lnSpc>
            </a:pPr>
            <a:r>
              <a:rPr lang="en-GB" dirty="0"/>
              <a:t>•  Makes the target users more relatable and human.</a:t>
            </a:r>
          </a:p>
          <a:p>
            <a:pPr>
              <a:lnSpc>
                <a:spcPct val="150000"/>
              </a:lnSpc>
            </a:pPr>
            <a:r>
              <a:rPr lang="en-GB" dirty="0"/>
              <a:t>•  Great for highlighting pain points and frustrations</a:t>
            </a:r>
          </a:p>
          <a:p>
            <a:pPr>
              <a:lnSpc>
                <a:spcPct val="150000"/>
              </a:lnSpc>
            </a:pPr>
            <a:r>
              <a:rPr lang="en-GB" dirty="0"/>
              <a:t>•  Helps to prioritise features and support.</a:t>
            </a:r>
          </a:p>
          <a:p>
            <a:pPr>
              <a:lnSpc>
                <a:spcPct val="150000"/>
              </a:lnSpc>
            </a:pPr>
            <a:endParaRPr lang="en-GB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D300928-2AA7-F74A-A387-E02E1BC52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333" y="5325280"/>
            <a:ext cx="4631267" cy="173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jured person icon">
            <a:extLst>
              <a:ext uri="{FF2B5EF4-FFF2-40B4-BE49-F238E27FC236}">
                <a16:creationId xmlns:a16="http://schemas.microsoft.com/office/drawing/2014/main" id="{E5D96FCD-BAF4-899B-9E97-5E9E68ABA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5632218"/>
            <a:ext cx="1126067" cy="1126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Young Guy Avatar - Person Flat Design Icon">
            <a:extLst>
              <a:ext uri="{FF2B5EF4-FFF2-40B4-BE49-F238E27FC236}">
                <a16:creationId xmlns:a16="http://schemas.microsoft.com/office/drawing/2014/main" id="{74ECADDC-DF92-9614-357C-ED820A758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6867" y="5516735"/>
            <a:ext cx="1236133" cy="135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1782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63B401-AA76-FA4F-2135-AD864EEE8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873EB-672C-D897-8DA3-206C677E0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734" y="567269"/>
            <a:ext cx="7433734" cy="1326321"/>
          </a:xfrm>
        </p:spPr>
        <p:txBody>
          <a:bodyPr>
            <a:normAutofit/>
          </a:bodyPr>
          <a:lstStyle/>
          <a:p>
            <a:r>
              <a:rPr lang="en-US" dirty="0"/>
              <a:t>Persona 1 – The Consistent Studier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07BACE-7DBB-2ADA-CB0E-42ECA824F1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813661"/>
            <a:ext cx="9144000" cy="503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63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7B72C-40FF-6616-3A0A-A30AFD2EC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AD494-B301-08AD-6D1D-C5178EEE7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734" y="567269"/>
            <a:ext cx="7433734" cy="1326321"/>
          </a:xfrm>
        </p:spPr>
        <p:txBody>
          <a:bodyPr>
            <a:normAutofit/>
          </a:bodyPr>
          <a:lstStyle/>
          <a:p>
            <a:r>
              <a:rPr lang="en-US" dirty="0"/>
              <a:t>Persona 2 – 4</a:t>
            </a:r>
            <a:r>
              <a:rPr lang="en-US" baseline="30000" dirty="0"/>
              <a:t>th</a:t>
            </a:r>
            <a:r>
              <a:rPr lang="en-US" dirty="0"/>
              <a:t> Year Coaster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ACB33-C289-E416-FF10-521D43CD20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238" y="1812029"/>
            <a:ext cx="9123523" cy="504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413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BDCF31-C341-4463-0A0C-B79EA04E0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6A49D-134A-6F6E-C124-412DEC424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734" y="567269"/>
            <a:ext cx="7433734" cy="1326321"/>
          </a:xfrm>
        </p:spPr>
        <p:txBody>
          <a:bodyPr>
            <a:normAutofit/>
          </a:bodyPr>
          <a:lstStyle/>
          <a:p>
            <a:r>
              <a:rPr lang="en-US" dirty="0"/>
              <a:t>Persona 3 – Mature Student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64EDF2-C118-F295-3D49-9C5ECDCBD2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719" y="1812029"/>
            <a:ext cx="9122561" cy="504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187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5ECB09-1D90-94B7-D73C-7EC08EED1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EC35C-073B-171B-FB6C-B4D9F7925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2314" y="567269"/>
            <a:ext cx="3150053" cy="1326321"/>
          </a:xfrm>
        </p:spPr>
        <p:txBody>
          <a:bodyPr/>
          <a:lstStyle/>
          <a:p>
            <a:r>
              <a:rPr lang="en-US" dirty="0"/>
              <a:t>Thank You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44B57-A428-5173-3813-88FE2A8A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679" y="2315650"/>
            <a:ext cx="7765322" cy="16546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8000" dirty="0"/>
              <a:t>Any Questions?</a:t>
            </a:r>
            <a:endParaRPr sz="8000" dirty="0"/>
          </a:p>
        </p:txBody>
      </p:sp>
    </p:spTree>
    <p:extLst>
      <p:ext uri="{BB962C8B-B14F-4D97-AF65-F5344CB8AC3E}">
        <p14:creationId xmlns:p14="http://schemas.microsoft.com/office/powerpoint/2010/main" val="20642601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128</TotalTime>
  <Words>88</Words>
  <Application>Microsoft Office PowerPoint</Application>
  <PresentationFormat>On-screen Show (4:3)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Bookman Old Style</vt:lpstr>
      <vt:lpstr>Calibri</vt:lpstr>
      <vt:lpstr>Rockwell</vt:lpstr>
      <vt:lpstr>Damask</vt:lpstr>
      <vt:lpstr>AI Study Buddy – Week 2</vt:lpstr>
      <vt:lpstr>Personas</vt:lpstr>
      <vt:lpstr>Persona 1 – The Consistent Studier</vt:lpstr>
      <vt:lpstr>Persona 2 – 4th Year Coaster</vt:lpstr>
      <vt:lpstr>Persona 3 – Mature Student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Mr Nugget</cp:lastModifiedBy>
  <cp:revision>12</cp:revision>
  <dcterms:created xsi:type="dcterms:W3CDTF">2013-01-27T09:14:16Z</dcterms:created>
  <dcterms:modified xsi:type="dcterms:W3CDTF">2025-09-28T08:49:29Z</dcterms:modified>
  <cp:category/>
</cp:coreProperties>
</file>

<file path=docProps/thumbnail.jpeg>
</file>